
<file path=[Content_Types].xml><?xml version="1.0" encoding="utf-8"?>
<ns0:Types xmlns:ns0="http://schemas.openxmlformats.org/package/2006/content-types">
  <ns0:Default Extension="xml" ContentType="application/xml"/>
  <ns0:Default Extension="rels" ContentType="application/vnd.openxmlformats-package.relationships+xml"/>
  <ns0:Default Extension="jpeg" ContentType="image/jpeg"/>
  <ns0:Default Extension="jpg" ContentType="image/jpg"/>
  <ns0:Default Extension="svg" ContentType="image/svg+xml"/>
  <ns0:Default Extension="png" ContentType="image/png"/>
  <ns0:Default Extension="gif" ContentType="image/gif"/>
  <ns0:Default Extension="m4v" ContentType="video/mp4"/>
  <ns0:Default Extension="mp4" ContentType="video/mp4"/>
  <ns0:Default Extension="vml" ContentType="application/vnd.openxmlformats-officedocument.vmlDrawing"/>
  <ns0:Default Extension="xlsx" ContentType="application/vnd.openxmlformats-officedocument.spreadsheetml.sheet"/>
  <ns0:Override PartName="/ppt/presentation.xml" ContentType="application/vnd.openxmlformats-officedocument.presentationml.presentation.main+xml"/>
  <ns0:Override PartName="/ppt/notesMasters/notesMaster1.xml" ContentType="application/vnd.openxmlformats-officedocument.presentationml.notesMaster+xml"/>
  <ns0:Override PartName="/ppt/slideMasters/slideMaster1.xml" ContentType="application/vnd.openxmlformats-officedocument.presentationml.slideMaster+xml"/>
  <ns0:Override PartName="/ppt/slides/slide1.xml" ContentType="application/vnd.openxmlformats-officedocument.presentationml.slide+xml"/>
  <ns0:Override PartName="/ppt/slideMasters/slideMaster2.xml" ContentType="application/vnd.openxmlformats-officedocument.presentationml.slideMaster+xml"/>
  <ns0:Override PartName="/ppt/slides/slide2.xml" ContentType="application/vnd.openxmlformats-officedocument.presentationml.slide+xml"/>
  <ns0:Override PartName="/ppt/slideMasters/slideMaster3.xml" ContentType="application/vnd.openxmlformats-officedocument.presentationml.slideMaster+xml"/>
  <ns0:Override PartName="/ppt/slides/slide3.xml" ContentType="application/vnd.openxmlformats-officedocument.presentationml.slide+xml"/>
  <ns0:Override PartName="/ppt/slideMasters/slideMaster4.xml" ContentType="application/vnd.openxmlformats-officedocument.presentationml.slideMaster+xml"/>
  <ns0:Override PartName="/ppt/slides/slide4.xml" ContentType="application/vnd.openxmlformats-officedocument.presentationml.slide+xml"/>
  <ns0:Override PartName="/ppt/slideMasters/slideMaster5.xml" ContentType="application/vnd.openxmlformats-officedocument.presentationml.slideMaster+xml"/>
  <ns0:Override PartName="/ppt/slides/slide5.xml" ContentType="application/vnd.openxmlformats-officedocument.presentationml.slide+xml"/>
  <ns0:Override PartName="/ppt/slideMasters/slideMaster6.xml" ContentType="application/vnd.openxmlformats-officedocument.presentationml.slideMaster+xml"/>
  <ns0:Override PartName="/ppt/slides/slide6.xml" ContentType="application/vnd.openxmlformats-officedocument.presentationml.slide+xml"/>
  <ns0:Override PartName="/ppt/slideMasters/slideMaster7.xml" ContentType="application/vnd.openxmlformats-officedocument.presentationml.slideMaster+xml"/>
  <ns0:Override PartName="/ppt/slides/slide7.xml" ContentType="application/vnd.openxmlformats-officedocument.presentationml.slide+xml"/>
  <ns0:Override PartName="/ppt/slideMasters/slideMaster8.xml" ContentType="application/vnd.openxmlformats-officedocument.presentationml.slideMaster+xml"/>
  <ns0:Override PartName="/ppt/slides/slide8.xml" ContentType="application/vnd.openxmlformats-officedocument.presentationml.slide+xml"/>
  <ns0:Override PartName="/ppt/slideMasters/slideMaster9.xml" ContentType="application/vnd.openxmlformats-officedocument.presentationml.slideMaster+xml"/>
  <ns0:Override PartName="/ppt/slides/slide9.xml" ContentType="application/vnd.openxmlformats-officedocument.presentationml.slide+xml"/>
  <ns0:Override PartName="/ppt/slideMasters/slideMaster10.xml" ContentType="application/vnd.openxmlformats-officedocument.presentationml.slideMaster+xml"/>
  <ns0:Override PartName="/ppt/slides/slide10.xml" ContentType="application/vnd.openxmlformats-officedocument.presentationml.slide+xml"/>
  <ns0:Override PartName="/ppt/slideMasters/slideMaster11.xml" ContentType="application/vnd.openxmlformats-officedocument.presentationml.slideMaster+xml"/>
  <ns0:Override PartName="/ppt/slides/slide11.xml" ContentType="application/vnd.openxmlformats-officedocument.presentationml.slide+xml"/>
  <ns0:Override PartName="/ppt/slideMasters/slideMaster12.xml" ContentType="application/vnd.openxmlformats-officedocument.presentationml.slideMaster+xml"/>
  <ns0:Override PartName="/ppt/slides/slide12.xml" ContentType="application/vnd.openxmlformats-officedocument.presentationml.slide+xml"/>
  <ns0:Override PartName="/ppt/slideMasters/slideMaster13.xml" ContentType="application/vnd.openxmlformats-officedocument.presentationml.slideMaster+xml"/>
  <ns0:Override PartName="/ppt/slides/slide13.xml" ContentType="application/vnd.openxmlformats-officedocument.presentationml.slide+xml"/>
  <ns0:Override PartName="/ppt/slideMasters/slideMaster14.xml" ContentType="application/vnd.openxmlformats-officedocument.presentationml.slideMaster+xml"/>
  <ns0:Override PartName="/ppt/slides/slide14.xml" ContentType="application/vnd.openxmlformats-officedocument.presentationml.slide+xml"/>
  <ns0:Override PartName="/ppt/slideMasters/slideMaster15.xml" ContentType="application/vnd.openxmlformats-officedocument.presentationml.slideMaster+xml"/>
  <ns0:Override PartName="/ppt/slides/slide15.xml" ContentType="application/vnd.openxmlformats-officedocument.presentationml.slide+xml"/>
  <ns0:Override PartName="/ppt/slideMasters/slideMaster16.xml" ContentType="application/vnd.openxmlformats-officedocument.presentationml.slideMaster+xml"/>
  <ns0:Override PartName="/ppt/slides/slide16.xml" ContentType="application/vnd.openxmlformats-officedocument.presentationml.slide+xml"/>
  <ns0:Override PartName="/ppt/slideMasters/slideMaster17.xml" ContentType="application/vnd.openxmlformats-officedocument.presentationml.slideMaster+xml"/>
  <ns0:Override PartName="/ppt/slides/slide17.xml" ContentType="application/vnd.openxmlformats-officedocument.presentationml.slide+xml"/>
  <ns0:Override PartName="/ppt/slideMasters/slideMaster18.xml" ContentType="application/vnd.openxmlformats-officedocument.presentationml.slideMaster+xml"/>
  <ns0:Override PartName="/ppt/slides/slide18.xml" ContentType="application/vnd.openxmlformats-officedocument.presentationml.slide+xml"/>
  <ns0:Override PartName="/ppt/slideMasters/slideMaster19.xml" ContentType="application/vnd.openxmlformats-officedocument.presentationml.slideMaster+xml"/>
  <ns0:Override PartName="/ppt/slides/slide19.xml" ContentType="application/vnd.openxmlformats-officedocument.presentationml.slide+xml"/>
  <ns0:Override PartName="/ppt/slideMasters/slideMaster20.xml" ContentType="application/vnd.openxmlformats-officedocument.presentationml.slideMaster+xml"/>
  <ns0:Override PartName="/ppt/slides/slide20.xml" ContentType="application/vnd.openxmlformats-officedocument.presentationml.slide+xml"/>
  <ns0:Override PartName="/ppt/slideMasters/slideMaster21.xml" ContentType="application/vnd.openxmlformats-officedocument.presentationml.slideMaster+xml"/>
  <ns0:Override PartName="/ppt/slides/slide21.xml" ContentType="application/vnd.openxmlformats-officedocument.presentationml.slide+xml"/>
  <ns0:Override PartName="/ppt/slideMasters/slideMaster22.xml" ContentType="application/vnd.openxmlformats-officedocument.presentationml.slideMaster+xml"/>
  <ns0:Override PartName="/ppt/slides/slide22.xml" ContentType="application/vnd.openxmlformats-officedocument.presentationml.slide+xml"/>
  <ns0:Override PartName="/ppt/slideMasters/slideMaster23.xml" ContentType="application/vnd.openxmlformats-officedocument.presentationml.slideMaster+xml"/>
  <ns0:Override PartName="/ppt/slides/slide23.xml" ContentType="application/vnd.openxmlformats-officedocument.presentationml.slide+xml"/>
  <ns0:Override PartName="/ppt/slideMasters/slideMaster24.xml" ContentType="application/vnd.openxmlformats-officedocument.presentationml.slideMaster+xml"/>
  <ns0:Override PartName="/ppt/slides/slide24.xml" ContentType="application/vnd.openxmlformats-officedocument.presentationml.slide+xml"/>
  <ns0:Override PartName="/ppt/slideMasters/slideMaster25.xml" ContentType="application/vnd.openxmlformats-officedocument.presentationml.slideMaster+xml"/>
  <ns0:Override PartName="/ppt/slides/slide25.xml" ContentType="application/vnd.openxmlformats-officedocument.presentationml.slide+xml"/>
  <ns0:Override PartName="/ppt/slideMasters/slideMaster26.xml" ContentType="application/vnd.openxmlformats-officedocument.presentationml.slideMaster+xml"/>
  <ns0:Override PartName="/ppt/slides/slide26.xml" ContentType="application/vnd.openxmlformats-officedocument.presentationml.slide+xml"/>
  <ns0:Override PartName="/ppt/slideMasters/slideMaster27.xml" ContentType="application/vnd.openxmlformats-officedocument.presentationml.slideMaster+xml"/>
  <ns0:Override PartName="/ppt/slides/slide27.xml" ContentType="application/vnd.openxmlformats-officedocument.presentationml.slide+xml"/>
  <ns0:Override PartName="/ppt/slideMasters/slideMaster28.xml" ContentType="application/vnd.openxmlformats-officedocument.presentationml.slideMaster+xml"/>
  <ns0:Override PartName="/ppt/slides/slide28.xml" ContentType="application/vnd.openxmlformats-officedocument.presentationml.slide+xml"/>
  <ns0:Override PartName="/ppt/slideMasters/slideMaster29.xml" ContentType="application/vnd.openxmlformats-officedocument.presentationml.slideMaster+xml"/>
  <ns0:Override PartName="/ppt/slides/slide29.xml" ContentType="application/vnd.openxmlformats-officedocument.presentationml.slide+xml"/>
  <ns0:Override PartName="/ppt/slideMasters/slideMaster30.xml" ContentType="application/vnd.openxmlformats-officedocument.presentationml.slideMaster+xml"/>
  <ns0:Override PartName="/ppt/slides/slide30.xml" ContentType="application/vnd.openxmlformats-officedocument.presentationml.slide+xml"/>
  <ns0:Override PartName="/ppt/slideMasters/slideMaster31.xml" ContentType="application/vnd.openxmlformats-officedocument.presentationml.slideMaster+xml"/>
  <ns0:Override PartName="/ppt/slides/slide31.xml" ContentType="application/vnd.openxmlformats-officedocument.presentationml.slide+xml"/>
  <ns0:Override PartName="/ppt/presProps.xml" ContentType="application/vnd.openxmlformats-officedocument.presentationml.presProps+xml"/>
  <ns0:Override PartName="/ppt/viewProps.xml" ContentType="application/vnd.openxmlformats-officedocument.presentationml.viewProps+xml"/>
  <ns0:Override PartName="/ppt/theme/theme1.xml" ContentType="application/vnd.openxmlformats-officedocument.theme+xml"/>
  <ns0:Override PartName="/ppt/tableStyles.xml" ContentType="application/vnd.openxmlformats-officedocument.presentationml.tableStyles+xml"/>
  <ns0:Override PartName="/ppt/slideLayouts/slideLayout1.xml" ContentType="application/vnd.openxmlformats-officedocument.presentationml.slideLayout+xml"/>
  <ns0:Override PartName="/ppt/notesSlides/notesSlide1.xml" ContentType="application/vnd.openxmlformats-officedocument.presentationml.notesSlide+xml"/>
  <ns0:Override PartName="/ppt/notesSlides/notesSlide2.xml" ContentType="application/vnd.openxmlformats-officedocument.presentationml.notesSlide+xml"/>
  <ns0:Override PartName="/ppt/notesSlides/notesSlide3.xml" ContentType="application/vnd.openxmlformats-officedocument.presentationml.notesSlide+xml"/>
  <ns0:Override PartName="/ppt/notesSlides/notesSlide4.xml" ContentType="application/vnd.openxmlformats-officedocument.presentationml.notesSlide+xml"/>
  <ns0:Override PartName="/ppt/notesSlides/notesSlide5.xml" ContentType="application/vnd.openxmlformats-officedocument.presentationml.notesSlide+xml"/>
  <ns0:Override PartName="/ppt/notesSlides/notesSlide6.xml" ContentType="application/vnd.openxmlformats-officedocument.presentationml.notesSlide+xml"/>
  <ns0:Override PartName="/ppt/notesSlides/notesSlide7.xml" ContentType="application/vnd.openxmlformats-officedocument.presentationml.notesSlide+xml"/>
  <ns0:Override PartName="/ppt/notesSlides/notesSlide8.xml" ContentType="application/vnd.openxmlformats-officedocument.presentationml.notesSlide+xml"/>
  <ns0:Override PartName="/ppt/notesSlides/notesSlide9.xml" ContentType="application/vnd.openxmlformats-officedocument.presentationml.notesSlide+xml"/>
  <ns0:Override PartName="/ppt/notesSlides/notesSlide10.xml" ContentType="application/vnd.openxmlformats-officedocument.presentationml.notesSlide+xml"/>
  <ns0:Override PartName="/ppt/notesSlides/notesSlide11.xml" ContentType="application/vnd.openxmlformats-officedocument.presentationml.notesSlide+xml"/>
  <ns0:Override PartName="/ppt/notesSlides/notesSlide12.xml" ContentType="application/vnd.openxmlformats-officedocument.presentationml.notesSlide+xml"/>
  <ns0:Override PartName="/ppt/notesSlides/notesSlide13.xml" ContentType="application/vnd.openxmlformats-officedocument.presentationml.notesSlide+xml"/>
  <ns0:Override PartName="/ppt/notesSlides/notesSlide14.xml" ContentType="application/vnd.openxmlformats-officedocument.presentationml.notesSlide+xml"/>
  <ns0:Override PartName="/ppt/notesSlides/notesSlide15.xml" ContentType="application/vnd.openxmlformats-officedocument.presentationml.notesSlide+xml"/>
  <ns0:Override PartName="/ppt/notesSlides/notesSlide16.xml" ContentType="application/vnd.openxmlformats-officedocument.presentationml.notesSlide+xml"/>
  <ns0:Override PartName="/ppt/notesSlides/notesSlide17.xml" ContentType="application/vnd.openxmlformats-officedocument.presentationml.notesSlide+xml"/>
  <ns0:Override PartName="/ppt/notesSlides/notesSlide18.xml" ContentType="application/vnd.openxmlformats-officedocument.presentationml.notesSlide+xml"/>
  <ns0:Override PartName="/ppt/notesSlides/notesSlide19.xml" ContentType="application/vnd.openxmlformats-officedocument.presentationml.notesSlide+xml"/>
  <ns0:Override PartName="/ppt/notesSlides/notesSlide20.xml" ContentType="application/vnd.openxmlformats-officedocument.presentationml.notesSlide+xml"/>
  <ns0:Override PartName="/ppt/notesSlides/notesSlide21.xml" ContentType="application/vnd.openxmlformats-officedocument.presentationml.notesSlide+xml"/>
  <ns0:Override PartName="/ppt/notesSlides/notesSlide22.xml" ContentType="application/vnd.openxmlformats-officedocument.presentationml.notesSlide+xml"/>
  <ns0:Override PartName="/ppt/notesSlides/notesSlide23.xml" ContentType="application/vnd.openxmlformats-officedocument.presentationml.notesSlide+xml"/>
  <ns0:Override PartName="/ppt/notesSlides/notesSlide24.xml" ContentType="application/vnd.openxmlformats-officedocument.presentationml.notesSlide+xml"/>
  <ns0:Override PartName="/ppt/notesSlides/notesSlide25.xml" ContentType="application/vnd.openxmlformats-officedocument.presentationml.notesSlide+xml"/>
  <ns0:Override PartName="/ppt/notesSlides/notesSlide26.xml" ContentType="application/vnd.openxmlformats-officedocument.presentationml.notesSlide+xml"/>
  <ns0:Override PartName="/ppt/notesSlides/notesSlide27.xml" ContentType="application/vnd.openxmlformats-officedocument.presentationml.notesSlide+xml"/>
  <ns0:Override PartName="/ppt/notesSlides/notesSlide28.xml" ContentType="application/vnd.openxmlformats-officedocument.presentationml.notesSlide+xml"/>
  <ns0:Override PartName="/ppt/notesSlides/notesSlide29.xml" ContentType="application/vnd.openxmlformats-officedocument.presentationml.notesSlide+xml"/>
  <ns0:Override PartName="/ppt/notesSlides/notesSlide30.xml" ContentType="application/vnd.openxmlformats-officedocument.presentationml.notesSlide+xml"/>
  <ns0:Override PartName="/ppt/notesSlides/notesSlide31.xml" ContentType="application/vnd.openxmlformats-officedocument.presentationml.notesSlide+xml"/>
  <ns0:Override PartName="/docProps/core.xml" ContentType="application/vnd.openxmlformats-package.core-properties+xml"/>
  <ns0:Override PartName="/docProps/app.xml" ContentType="application/vnd.openxmlformats-officedocument.extended-properties+xml"/>
  <ns0:Override PartName="/docProps/custom.xml" ContentType="application/vnd.openxmlformats-officedocument.custom-properties+xml"/>
</ns0: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e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e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image" Target="../media/image-2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e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png"/><Relationship Id="rId6" Type="http://schemas.openxmlformats.org/officeDocument/2006/relationships/image" Target="../media/image-3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判断两条线段是否相交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0066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2579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8904" r="8904" t="0" b="0"/>
          <a:stretch/>
        </p:blipFill>
        <p:spPr>
          <a:xfrm>
            <a:off x="0" y="0"/>
            <a:ext cx="9144000" cy="625792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9444" b="9444"/>
          <a:stretch/>
        </p:blipFill>
        <p:spPr>
          <a:xfrm>
            <a:off x="0" y="0"/>
            <a:ext cx="3857625" cy="6257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叉积在方向判断中的应用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57675" y="1162050"/>
            <a:ext cx="2052637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10100" y="194310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叉积与方向关系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10100" y="2233613"/>
            <a:ext cx="134778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叉积的正负值揭示了向量间的方向关系，正表示左转，负表示右转，零则意味着共线。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310312" y="1162050"/>
            <a:ext cx="2052637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2738" y="1943100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判断左右侧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662738" y="2233613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通过计算叉积，可以快速判断一个点相对于线段的位置，是在线段左侧还是右侧。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57675" y="3709988"/>
            <a:ext cx="2052637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10100" y="4491038"/>
            <a:ext cx="134778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应用于线段相交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610100" y="4781550"/>
            <a:ext cx="134778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利用叉积判断线段端点相对于另一线段的位置，是实现线段相交算法的关键。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算法原理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基于叉积的方向判断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97418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核心概念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264694"/>
            <a:ext cx="20763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利用叉积判断线段方向，决定相交与否。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97418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判断依据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264694"/>
            <a:ext cx="20763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若线段端点分列两侧，叉积符号相反则相交。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97418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计算步骤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264694"/>
            <a:ext cx="20763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计算AB与AC、AD，CD与CA、CB的叉积。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4544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972" r="972" t="0" b="0"/>
          <a:stretch/>
        </p:blipFill>
        <p:spPr>
          <a:xfrm>
            <a:off x="0" y="0"/>
            <a:ext cx="9144000" cy="52454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线段相交的基本思想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36261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176" y="4059436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计算向量叉积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9176" y="4349948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通过计算两个向量的叉积来判断它们之间的相对位置关系。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49176" y="2763143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判断端点位置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9176" y="3053655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检查每条线段的一个端点是否位于另一条线段的两侧。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49176" y="146685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四个关键叉积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9176" y="1757362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需要计算涉及两条线段的所有四个关键叉积值。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61324" y="4059436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分析符号变化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61324" y="4349948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观察这些叉积值的符号变化，以确定线段是否相交。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61324" y="2763143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确认相交情况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61324" y="3053655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如果四个叉积中有两个正数和两个负数，则线段相交。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261324" y="146685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处理特殊情况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261324" y="1757362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还需考虑线段共线或重合等特殊情况下的处理方法。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通过计算四个关键叉积来判断相交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核心思路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576513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利用叉积判断线段方向，若端点分列两侧则相交。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叉积计算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667000" y="2576513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计算AB与AC、AD及CD与CA、CB的叉积。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符号分析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62500" y="2576513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对比叉积符号，相反则线段相交可能性大。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精确验证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0" y="2576513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确认符号相反后，需进一步验证相交点位置。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实现步骤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578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545" r="4545" t="0" b="0"/>
          <a:stretch/>
        </p:blipFill>
        <p:spPr>
          <a:xfrm>
            <a:off x="0" y="0"/>
            <a:ext cx="9144000" cy="56578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定义线段端点坐标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4038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468153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定义线段AB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97205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确定线段AB的起点A（x₁, y₁）和终点B（x₂, y₂），这是构建线段的基础。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36099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定义线段CD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900488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定义线段CD的起点C（x₃, y₃）及终点D（x₄, y₄），与线段AB形成对比或关联。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253841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坐标系设定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828925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在笛卡尔坐标系中，每一线段由两个端点坐标唯一确定，便于数学计算和图形表示。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线段关系分析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95313" y="1757362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通过比较线段AB和CD的坐标，可以分析两线段之间的位置关系，如平行、相交等。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14668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几何性质应用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1757362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利用线段的几何性质，如长度、斜率等，可以解决实际问题中的距离、角度等问题。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253841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算法实现步骤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2828925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在编程实现时，需要先定义好线段的坐标，然后根据需求选择合适的算法进行处理。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86488" y="36099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结果验证方法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6186488" y="390048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通过代入具体数值检验线段关系的正确性，确保算法实现无误。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186488" y="447198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应用场景拓展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186488" y="4762500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线段的定义和关系分析不仅限于平面几何，还可以应用于计算机图形学、地图导航等领域。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计算四个叉积的具体公式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定义线段端点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首先，明确线段AB和CD的端点坐标，A(x₁, y₁), B(x₂, y₂), C(x₃, y₃), D(x₄, y₄)。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计算叉积公式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576513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利用叉积公式计算\( \overrightarrow{AB} \)与\( \overrightarrow{AC} \)的叉积：\( cross_1 = (x₂ - x₁)(y₃ - y₁) - (y₂ - y₁)(x₃ - x₁) \)。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继续计算叉积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576513"/>
            <a:ext cx="17145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接着，计算\( \overrightarrow{AB} \)与\( \overrightarrow{AD} \)，\( \overrightarrow{CD} \)与\( \overrightarrow{CA} \)，以及\( \overrightarrow{CD} \)与\( \overrightarrow{CB} \)的叉积。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叉积符号判断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576513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最后，检查所有叉积的符号，若\( cross_1 \)与\( cross_2 \)，以及\( cross_3 \)与\( cross_4 \)符号相反，则线段相交。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判断叉积符号以确定相交状态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叉积符号分析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83845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通过比较 \( \text{cross}_1 \) 和 \( \text{cross}_2 \)，以及 \( \text{cross}_3 \) 和 \( \text{cross}_4 \) 的符号，可以判断线段是否相交。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符号相反原则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283845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如果 \( \text{cross}_1 \) 和 \( \text{cross}_2 \) 符号相反，且 \( \text{cross}_3 \) 和 \( \text{cross}_4 \) 符号也相反，则线段相交。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符号一致情况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若所有叉积符号一致或部分为零，则需进一步检查特殊情形，如共线或端点在线段上。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相交状态判定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最终，依据符号分析结果，我们能够准确判断两条线段是否相交。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特殊情况处理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6452" b="6452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3739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问题引入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621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143625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6610350" y="13739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向量叉积基础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10350" y="1621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002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算法原理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250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143625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10350" y="2002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实现步骤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10350" y="2250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2631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特殊情况处理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2878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143625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6610350" y="2631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实际应用案例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610350" y="2878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3990975" y="3259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3990975" y="35075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667" b="16667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共线线段的识别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识别挑战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当线段共线时，常规叉积方法失效，需额外逻辑判断。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判断策略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利用端点坐标，检查是否位于对方线段上或完全覆盖。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1907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精确检测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438400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通过比较端点坐标，确保准确识别共线情况。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端点位于线段上的判断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端点在线段上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当线段端点恰好位于另一线段上时，需特殊处理。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判断函数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576513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 `on_segment` 函数精确判断端点位置。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代码示例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576513"/>
            <a:ext cx="171450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`def on_segment(p, q, r):\n    if (min(p[0], r[0]) &lt;= q[0] &lt;= max(p[0], r[0]) and\n            min(p[1], r[1]) &lt;= q[1] &lt;= max(p[1], r[1])):\n        return True\n    return False`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66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功能解析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576513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该函数检查点q是否在p和r定义的线段上。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完全包含情况的处理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24431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线段完全包含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一条线段完全位于另一条线段内。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叉积判断失效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常规方法无法准确判断相交。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使用on_segment函数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验证端点位置关系，确保准确性。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调整算法逻辑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195513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修改判断条件，避免错误识别。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438650" y="27765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1314450" y="3167063"/>
            <a:ext cx="65151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确认相交状态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1314450" y="3457575"/>
            <a:ext cx="651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确保算法能正确处理特殊情况。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实际应用案例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地理信息系统中的道路交叉检测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6484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602" r="4602" t="0" b="0"/>
          <a:stretch/>
        </p:blipFill>
        <p:spPr>
          <a:xfrm>
            <a:off x="0" y="0"/>
            <a:ext cx="9144000" cy="56648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计算机图形学中的碰撞检测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4045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176" y="4269284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碰撞检测重要性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49176" y="4559796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在计算机图形学中，碰撞检测确保虚拟物体不穿模，提升用户体验。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49176" y="297284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线段相交算法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49176" y="3263354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使用线段相交算法精确判断物体边缘线段是否接触，有效进行碰撞响应。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49176" y="1676400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预处理线段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49176" y="1966913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预处理场景中的线段，快速排除非相交线段，减少不必要的计算。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61324" y="4269135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提高渲染速度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61324" y="4559647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通过预处理和快速排除，显著提高渲染速度，优化性能。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61324" y="2868067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实时监测互动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61324" y="3158579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实时监测玩家与环境的互动，如射击游戏中的子弹轨迹与障碍物的碰撞。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261324" y="1676549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保证游戏逻辑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261324" y="1967061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确保游戏逻辑的连贯性和真实性，增强玩家沉浸感。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游戏开发中的障碍物规避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碰撞检测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在游戏中，判断角色移动路径与障碍物是否相交是实现碰撞检测的关键。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974181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实时响应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264694"/>
            <a:ext cx="20763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快速判断有助于即时反馈，提升玩家体验，确保游戏流畅运行。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优化路径规划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利用算法避免障碍，智能规划角色行动路线，增强游戏策略性和趣味性。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22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010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3315" r="13315" t="0" b="0"/>
          <a:stretch/>
        </p:blipFill>
        <p:spPr>
          <a:xfrm>
            <a:off x="0" y="0"/>
            <a:ext cx="9144000" cy="70104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4568" b="4568"/>
          <a:stretch/>
        </p:blipFill>
        <p:spPr>
          <a:xfrm>
            <a:off x="5286375" y="0"/>
            <a:ext cx="3857625" cy="7010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算法的优点与局限性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162050"/>
            <a:ext cx="41052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0225" y="1473994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简单直观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800225" y="1764506"/>
            <a:ext cx="2505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算法基于叉积原理，易于理解和实现，适合初学者掌握。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00050" y="2571750"/>
            <a:ext cx="41052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0225" y="2883694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高效执行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1800225" y="3174206"/>
            <a:ext cx="2505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时间复杂度为O(1)，在处理大量数据时表现优异，响应迅速。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3981450"/>
            <a:ext cx="41052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0225" y="4293394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局限性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1800225" y="4583906"/>
            <a:ext cx="2505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对复杂多边形或自相交线段的处理需额外逻辑，适用范围受限。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00050" y="5391150"/>
            <a:ext cx="4105275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00225" y="5703094"/>
            <a:ext cx="2505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未来探索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1800225" y="5993606"/>
            <a:ext cx="2505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研究更广泛的应用场景，如Bentley-Ottmann扫描线算法等高级技术。</a:t>
            </a:r>
            <a:endParaRPr lang="en-US" sz="10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未来研究方向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算法优化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66750" y="3295650"/>
            <a:ext cx="1524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探索更高效算法，减少计算复杂度，提升实时性能。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多边形处理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762250" y="3295650"/>
            <a:ext cx="1524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研究复杂多边形相交检测，扩展算法适用范围。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动态场景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857750" y="3295650"/>
            <a:ext cx="1524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适应动态环境变化，如移动物体间的相交判断。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并行计算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953250" y="3295650"/>
            <a:ext cx="1524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利用并行计算技术，加速大规模数据处理速度。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问题引入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相关算法的探讨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2085975" cy="2552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228850"/>
            <a:ext cx="138112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Bentley-Ottmann算法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733675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适用于处理多个线段的相交检测，通过扫描线技术高效解决复杂场景下的相交问题。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1447800"/>
            <a:ext cx="2085975" cy="2552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Shamos-Hoey算法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5193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基于线段极角排序，快速判断多边形是否简单，间接评估线段相交可能性。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1447800"/>
            <a:ext cx="2085975" cy="2552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增量算法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5193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动态添加线段，实时更新相交状态，适合需要频繁修改的场景，如实时游戏环境。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1447800"/>
            <a:ext cx="2085975" cy="2552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空间划分技术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5193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利用Quadtree或KD树对空间进行划分，减少不必要的相交检测，提高效率。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66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PPT内容由通义AI生成，访问tongyi.com智能生成更多PPT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667" b="16667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计算几何中的常见问题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核心挑战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判断线段相交是计算几何的基础，解决图形分析难题。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广泛需求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从地图绘制到虚拟现实，算法应用无处不在。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1907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精确性要求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438400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高精度判断对算法效率和准确性提出严格要求。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833688" y="21907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跨领域影响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833688" y="2438400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影响图形学、GIS、游戏等多个行业的发展。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算法的应用领域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计算机图形学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在图形渲染中，判断线段相交是绘制复杂场景的基础，确保图形正确无误地呈现。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地理信息系统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GIS中，此算法用于分析道路网络，识别交叉点，优化路线规划和交通管理。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游戏开发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游戏引擎利用该算法进行碰撞检测，保证角色与环境互动的真实性和流畅性。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给定线段AB和CD，如何判断它们是否相交？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核心问题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面对两条线段AB与CD，我们的任务是确定它们是否存在交点，即是否在某处相交。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直观理解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想象在二维平面上，两条线段可能平行、交叉或部分重叠，我们需精确判断其相交状态。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数学挑战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这不仅考验几何直觉，更需严谨的数学分析，利用向量叉积等工具进行精确计算。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实际应用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解决此问题对计算机图形学、GIS及游戏开发等领域至关重要，影响着从地图绘制到虚拟世界构建的方方面面。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向量叉积基础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4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46" b="16146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叉积的数学定义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2781151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228850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叉积定义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519363"/>
            <a:ext cx="2076301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给定两个二维向量 \( \mathbf{u} = (x_1, y_1) \) 和 \( \mathbf{v} = (x_2, y_2) \)，叉积定义为 \( x_1 \cdot y_2 - y_1 \cdot x_2 \)，表示两向量构成的有向面积。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81201" y="1447800"/>
            <a:ext cx="2781151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228850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叉积性质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2519363"/>
            <a:ext cx="2076301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叉积结果正负零分别指示 \( \mathbf{u} \) 在 \( \mathbf{v} \) 左侧、右侧或共线，是判断方向的关键。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62352" y="1447800"/>
            <a:ext cx="2781151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228850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数学表达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2519363"/>
            <a:ext cx="2076301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\[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               \mathbf{u} \times \mathbf{v} = x_1 \cdot y_2 - y_1 \cdot x_2</a:t>
            </a:r>
            <a:endParaRPr lang="en-US" sz="105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             \]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叉积结果的几何意义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31527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1050" y="146685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叉积定义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81050" y="2147888"/>
            <a:ext cx="155733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叉积是向量运算的一种，表示两个向量构成的平行四边形的有向面积。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757488" y="146685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面积计算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757488" y="2147888"/>
            <a:ext cx="155733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通过计算两个向量的叉积可以得到它们所围成的平行四边形的面积。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33925" y="146685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正负含义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33925" y="2147888"/>
            <a:ext cx="155733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叉积结果的正负值反映了两个向量之间的相对位置关系。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710363" y="146685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方向判断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710363" y="2147888"/>
            <a:ext cx="155733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利用叉积的正负可以判断向量的方向，帮助确定旋转方向。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81050" y="3233737"/>
            <a:ext cx="3533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相交检测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81050" y="3914775"/>
            <a:ext cx="3533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在几何算法中，叉积用于检测线段或平面是否相交。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733925" y="3233737"/>
            <a:ext cx="3533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几何应用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733925" y="3914775"/>
            <a:ext cx="3533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叉积在计算机图形学、物理模拟等领域有着广泛的应用。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2025-08-29T01:31:22Z</dcterms:created>
  <dcterms:modified xsi:type="dcterms:W3CDTF">2025-08-29T01:31:22Z</dcterms:modified>
</cp:coreProperties>
</file>

<file path=docProps/custom.xml><?xml version="1.0" encoding="utf-8"?>
<ns0:Properties xmlns:ns0="http://schemas.openxmlformats.org/officeDocument/2006/custom-properties" xmlns:ns1="http://schemas.openxmlformats.org/officeDocument/2006/docPropsVTypes" xmlns="http://schemas.openxmlformats.org/officeDocument/2006/custom-properties" xmlns:vt="http://schemas.openxmlformats.org/officeDocument/2006/docPropsVTypes">
  <ns0:property fmtid="{D5CDD505-2E9C-101B-9397-08002B2CF9AE}" pid="2" name="AIGC">
    <ns1:lpwstr>{"Label": 1, "ContentProducer": "001191330110MADHPQQY7L10000", "ProduceID": "2d094ef72c7eed3cfc87d669efe324e1", "ReservedCode1": "e34fc263351d10ee5b66b1e8381b25d0219c3d8771848d9b488a7f4b06740918", "ContentPropagator": "001191330110MADHPQQY7L10000", "PropagateID": "2d094ef72c7eed3cfc87d669efe324e1", "ReservedCode2": ""}</ns1:lpwstr>
  </ns0:property>
</ns0:Properties>
</file>